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7" r:id="rId12"/>
    <p:sldId id="270" r:id="rId13"/>
    <p:sldId id="265" r:id="rId14"/>
    <p:sldId id="269" r:id="rId15"/>
    <p:sldId id="266" r:id="rId16"/>
    <p:sldId id="271" r:id="rId17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31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40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507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260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88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252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98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81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73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1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48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55DA6-BF45-4B4C-B2EC-F583C978138B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4961-8283-4978-BBD8-1617CDC21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1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3297" y="453507"/>
            <a:ext cx="305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endParaRPr lang="ru-RU" sz="5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8309" y="1780979"/>
            <a:ext cx="74856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ЕРЕЖЕСІ</a:t>
            </a:r>
            <a:r>
              <a:rPr lang="kk-KZ" sz="32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kk-KZ" sz="3200" b="1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Суреттегі елді тауып, бейнеленген ұлттық құндылықтарын сипаттау қажет</a:t>
            </a:r>
            <a:endParaRPr lang="ru-RU" sz="32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43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1748742" y="1158602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56015" y="1461830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67594" y="78577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9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117367" y="1428666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44989" y="1776106"/>
            <a:ext cx="1640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ҰЛЫБРИТАНИЯ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55729" y="81545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68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6618196" y="2585437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69598" y="2862567"/>
            <a:ext cx="12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КАМБОДЖА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45020" y="48510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06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7378361" y="3406042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49492" y="3731448"/>
            <a:ext cx="1298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АУСТРАЛИЯ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67594" y="78577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60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205504" y="1741473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25791" y="2018603"/>
            <a:ext cx="11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23527" y="81443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86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6618198" y="1918540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93557" y="2195670"/>
            <a:ext cx="87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ҚЫТАЙ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09818" y="158663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3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апля 4"/>
          <p:cNvSpPr/>
          <p:nvPr/>
        </p:nvSpPr>
        <p:spPr>
          <a:xfrm rot="8126339">
            <a:off x="6618198" y="1918540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93557" y="2195670"/>
            <a:ext cx="87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ҚЫТАЙ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Капля 6"/>
          <p:cNvSpPr/>
          <p:nvPr/>
        </p:nvSpPr>
        <p:spPr>
          <a:xfrm rot="8126339">
            <a:off x="7387542" y="3503133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62901" y="3780263"/>
            <a:ext cx="1298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АУСТРАЛИЯ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апля 8"/>
          <p:cNvSpPr/>
          <p:nvPr/>
        </p:nvSpPr>
        <p:spPr>
          <a:xfrm rot="8126339">
            <a:off x="2958762" y="3027606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34121" y="3304736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Капля 10"/>
          <p:cNvSpPr/>
          <p:nvPr/>
        </p:nvSpPr>
        <p:spPr>
          <a:xfrm rot="8126339">
            <a:off x="1790974" y="1289125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466333" y="1566255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Капля 12"/>
          <p:cNvSpPr/>
          <p:nvPr/>
        </p:nvSpPr>
        <p:spPr>
          <a:xfrm rot="8126339">
            <a:off x="1790974" y="2240178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66333" y="2517308"/>
            <a:ext cx="112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Капля 14"/>
          <p:cNvSpPr/>
          <p:nvPr/>
        </p:nvSpPr>
        <p:spPr>
          <a:xfrm rot="8126339">
            <a:off x="4284691" y="1872111"/>
            <a:ext cx="162079" cy="176515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785205" y="2041781"/>
            <a:ext cx="11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Капля 16"/>
          <p:cNvSpPr/>
          <p:nvPr/>
        </p:nvSpPr>
        <p:spPr>
          <a:xfrm rot="8126339">
            <a:off x="4434982" y="1686201"/>
            <a:ext cx="172737" cy="167318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540361" y="1701714"/>
            <a:ext cx="1232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Капля 18"/>
          <p:cNvSpPr/>
          <p:nvPr/>
        </p:nvSpPr>
        <p:spPr>
          <a:xfrm rot="8126339">
            <a:off x="4810843" y="1969490"/>
            <a:ext cx="137451" cy="163259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887879" y="1926058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Капля 20"/>
          <p:cNvSpPr/>
          <p:nvPr/>
        </p:nvSpPr>
        <p:spPr>
          <a:xfrm rot="8126339">
            <a:off x="4810843" y="2137239"/>
            <a:ext cx="137451" cy="163259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933138" y="2121077"/>
            <a:ext cx="865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АФИНА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 rot="8126339">
            <a:off x="4112777" y="2296850"/>
            <a:ext cx="162369" cy="17475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 rot="20505652">
            <a:off x="3722083" y="2459310"/>
            <a:ext cx="112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МАРОККО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Капля 24"/>
          <p:cNvSpPr/>
          <p:nvPr/>
        </p:nvSpPr>
        <p:spPr>
          <a:xfrm rot="8126339">
            <a:off x="6639148" y="2578435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314507" y="2855565"/>
            <a:ext cx="12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КАМБОДЖА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Капля 26"/>
          <p:cNvSpPr/>
          <p:nvPr/>
        </p:nvSpPr>
        <p:spPr>
          <a:xfrm rot="8126339">
            <a:off x="7548738" y="1955912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224097" y="2233042"/>
            <a:ext cx="1175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ЖАПОНИЯ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Капля 28"/>
          <p:cNvSpPr/>
          <p:nvPr/>
        </p:nvSpPr>
        <p:spPr>
          <a:xfrm rot="8126339">
            <a:off x="4928039" y="2410042"/>
            <a:ext cx="188102" cy="154886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577890" y="2665782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ЕГИПЕТ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Капля 30"/>
          <p:cNvSpPr/>
          <p:nvPr/>
        </p:nvSpPr>
        <p:spPr>
          <a:xfrm rot="8126339">
            <a:off x="4083318" y="1488902"/>
            <a:ext cx="162115" cy="164618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708208" y="1663557"/>
            <a:ext cx="1640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ҰЛЫБРИТАНИЯ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4292" y="134575"/>
            <a:ext cx="5827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ҚАНАТЫҢ ТАЛМАСЫН, </a:t>
            </a:r>
          </a:p>
          <a:p>
            <a:pPr algn="ctr"/>
            <a:r>
              <a:rPr lang="kk-KZ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ЖАС ӨРЕН!</a:t>
            </a:r>
            <a:endParaRPr lang="ru-RU" sz="3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47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298144" y="88135"/>
            <a:ext cx="4345027" cy="495758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7462346" y="2108076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42126" y="2385206"/>
            <a:ext cx="1175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ЖАПОНИЯ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94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042019" y="2185194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20912878">
            <a:off x="3750607" y="2462324"/>
            <a:ext cx="112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МАРОККО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23961" y="99152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86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703030" y="1909547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91949" y="2199663"/>
            <a:ext cx="865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АФИНА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52374" y="88503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07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441623" y="1589485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0535" y="1866615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57315" y="77118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76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3033842" y="3186930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13374" y="3464060"/>
            <a:ext cx="115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15633" y="77118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14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525809" y="1589485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61355" y="1866615"/>
            <a:ext cx="1232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63458" y="81544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63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1722835" y="2250496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56015" y="2624967"/>
            <a:ext cx="112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85170" y="35207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77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476300" y="456016"/>
            <a:ext cx="979715" cy="979715"/>
          </a:xfrm>
          <a:prstGeom prst="donut">
            <a:avLst>
              <a:gd name="adj" fmla="val 10251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txBody>
          <a:bodyPr lIns="68579" tIns="34289" rIns="68579" bIns="34289"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596" y="1544977"/>
            <a:ext cx="823771" cy="288032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Капля 4"/>
          <p:cNvSpPr/>
          <p:nvPr/>
        </p:nvSpPr>
        <p:spPr>
          <a:xfrm rot="8126339">
            <a:off x="4862643" y="2250494"/>
            <a:ext cx="222176" cy="232622"/>
          </a:xfrm>
          <a:prstGeom prst="teardrop">
            <a:avLst>
              <a:gd name="adj" fmla="val 1559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09153" y="2527624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ЕГИПЕТ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42706" y="35205"/>
            <a:ext cx="4345027" cy="498483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37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/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60</Words>
  <Application>Microsoft Office PowerPoint</Application>
  <PresentationFormat>Экран (16:9)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26</cp:revision>
  <dcterms:created xsi:type="dcterms:W3CDTF">2025-07-10T14:32:52Z</dcterms:created>
  <dcterms:modified xsi:type="dcterms:W3CDTF">2025-07-10T18:01:30Z</dcterms:modified>
</cp:coreProperties>
</file>